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7"/>
  </p:notesMasterIdLst>
  <p:sldIdLst>
    <p:sldId id="256" r:id="rId2"/>
    <p:sldId id="257" r:id="rId3"/>
    <p:sldId id="262" r:id="rId4"/>
    <p:sldId id="259" r:id="rId5"/>
    <p:sldId id="261" r:id="rId6"/>
    <p:sldId id="265" r:id="rId7"/>
    <p:sldId id="266" r:id="rId8"/>
    <p:sldId id="267" r:id="rId9"/>
    <p:sldId id="268" r:id="rId10"/>
    <p:sldId id="269" r:id="rId11"/>
    <p:sldId id="270" r:id="rId12"/>
    <p:sldId id="258" r:id="rId13"/>
    <p:sldId id="263" r:id="rId14"/>
    <p:sldId id="260" r:id="rId15"/>
    <p:sldId id="26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D589B-58CA-49F3-8C46-576BB8D51A20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8B24F-1EDE-4541-9E4C-157631D5B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56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51994-E071-4F13-A0DB-1A58D345F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EA0CF3-CF87-45AE-820F-A1C7BE8F7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60F8D0-DF7C-4B10-BBE4-9271F7D0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A051D-6888-4A33-AD01-B59ED6C3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E0866C-3B9B-4324-B43A-2E81CA42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17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BFD79-B957-47E2-B3E1-044C0C80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AE44FC-BEEB-4D36-9640-D37D8A8FB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127B7F-0676-47F2-9633-4549F9201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C99E18-A00F-4FAA-844A-BC379F0C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FF613F-A981-4853-B96E-82CD3106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33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D223AEA-B771-4ECE-A7A8-F93452B46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0EA94-CAAE-4688-9F9E-DB7A96AA6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2E61FC-A109-4FE9-8A77-4F35F28A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6AC07-E18A-46A3-8AF1-39EB7D4B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13AF4C-1F0F-4988-8BB8-141EEEBC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68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19F46-6320-422C-80C2-B31CA43D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3E0544-57AA-4373-8E00-AE8FA2606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9CEB76-FF99-47CF-87C7-73691B00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48913F-464D-48DA-A2CC-223941418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C438C-1B2F-4702-93F7-0072CFA7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7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699A2-3276-4344-9161-440C2EF7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5B666A-0924-46BA-9C09-56FE73005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CDD5F6-B99A-484D-A107-95903AC9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E477A0-9E14-4A53-84DC-DF454D71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4C383C-2BCB-4077-AF04-3738417A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77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10FE8-95AC-4CCA-8F21-F23ABF17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7E59ED-9DE5-44EE-847C-9FEC3F09A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1A4CF8-5D13-4D42-8571-023A2280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8766AE-C084-4972-91EA-1B8C1E47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AF5338-1F58-4981-A5DF-84B38104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4B6038-C554-42F2-ACAB-B8074871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970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283E2-5326-4E64-B00E-CC0021A9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FCC1DC-7182-4249-9234-B74F763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A54C6C-47D8-47E3-875B-A1562E8B4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69FC4F-01D5-45AC-B7B5-72A70AF57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90CFF5-2EA2-49B4-8486-97661E4C3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C9D47C-147E-4F9A-92B6-9D4BBA6B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02FB06-6530-4538-9433-BE4EB4CB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61E2BC-BC30-4C76-A355-15C21AC8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125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94D91-2C85-434D-A473-BA30FB3B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9C78FC-3C71-4FAB-B471-EEAFA5CF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C81173-BC4F-4F8D-8E67-4DD0BFB1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0D9DE7-C5D4-4FD6-8D97-E499561F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24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3D3FB9-D0EC-4BDE-9BDC-3DBF6D06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EA2ED3-F323-43E8-BBA7-14BFBC1C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162AE3-5361-49C7-AA77-BD28F96D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92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1F6A8-38C5-455E-B603-81D46532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19014B-26EF-46B6-AB4F-1FBB101E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EA3659-DE99-43C1-9523-73858BC3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AFC4A3-8341-485A-8D34-0D1D875A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440752-F422-4025-95AB-7D2B1D3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9F19BE-EB50-4585-A980-A7A76B97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09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FBDFE-1FE9-4116-AE3D-CD77B67D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5ECF38-2C13-4E6C-8ACF-CD3D1233F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1B7D39-740E-4DAB-A332-0D5E450D6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5A7334-5A95-4017-B538-B33188A9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6A4EA7-BF92-4BA3-A9F7-5D8B3655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3425C1-FB93-4428-901C-61DD6E10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52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56C5C-85BC-44DC-90E5-13AEBD63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31599D-BB83-430B-8187-96B2F969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0597C8-D226-4216-A2D1-E99433B17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30B3A-1B55-4821-A932-66C14443CC92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6692D2-3C07-49EF-A8E8-974CA7A5E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D99F2-642E-4595-BA82-9044A9C18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B0447-BB66-49E4-B7E4-60E01869B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64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3D564-C189-4705-A6A1-DDE901780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49" y="464295"/>
            <a:ext cx="9378951" cy="1859279"/>
          </a:xfrm>
        </p:spPr>
        <p:txBody>
          <a:bodyPr>
            <a:normAutofit/>
          </a:bodyPr>
          <a:lstStyle/>
          <a:p>
            <a:pPr algn="l"/>
            <a:r>
              <a:rPr lang="ru-RU" sz="80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Грозовые тучки</a:t>
            </a:r>
            <a:br>
              <a:rPr lang="ru-RU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Хакатон</a:t>
            </a:r>
            <a:r>
              <a:rPr lang="ru-RU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2025. ФК</a:t>
            </a:r>
            <a:endParaRPr lang="ru-RU" sz="8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1">
                    <a:lumMod val="20000"/>
                    <a:lumOff val="80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8685F-C741-41A7-8346-AC7943228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49" y="4534426"/>
            <a:ext cx="5008880" cy="2122224"/>
          </a:xfrm>
        </p:spPr>
        <p:txBody>
          <a:bodyPr>
            <a:normAutofit lnSpcReduction="10000"/>
          </a:bodyPr>
          <a:lstStyle/>
          <a:p>
            <a:pPr algn="l"/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Горшкова Анастасия</a:t>
            </a:r>
          </a:p>
          <a:p>
            <a:pPr algn="l"/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Кузнецова Анастасия</a:t>
            </a:r>
          </a:p>
          <a:p>
            <a:pPr algn="l"/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Романюк Михаил</a:t>
            </a:r>
          </a:p>
          <a:p>
            <a:pPr algn="l"/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Овсянников Андрей</a:t>
            </a:r>
          </a:p>
          <a:p>
            <a:pPr algn="l"/>
            <a:r>
              <a:rPr lang="ru-RU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Болдинский Дмитрий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0B2521-56C4-497A-92A5-82DD41177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19" y="-211867"/>
            <a:ext cx="2577971" cy="21625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4DBA9B-A84C-4BAE-9A82-10FACD58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46" y="2473607"/>
            <a:ext cx="4146542" cy="4183044"/>
          </a:xfrm>
          <a:prstGeom prst="rect">
            <a:avLst/>
          </a:prstGeom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03809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05D820-E333-407C-B8D4-DC3E434C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5" y="2388739"/>
            <a:ext cx="3320475" cy="253772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1EAC3A-CDDF-4455-B3BA-BF423AC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98" y="1568402"/>
            <a:ext cx="8094910" cy="41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4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DED366-74A4-4A72-809B-FE961196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76" y="2132348"/>
            <a:ext cx="3953921" cy="305050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E4D2B2-54CC-4F68-869C-78A1E709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0" y="1779373"/>
            <a:ext cx="7274083" cy="38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0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86E08D-033D-48D3-8DE1-26B7493AB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19" y="-211867"/>
            <a:ext cx="2577971" cy="2162563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091C14F-9E82-4933-B711-B6EBA920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18" y="478254"/>
            <a:ext cx="9331802" cy="782320"/>
          </a:xfrm>
        </p:spPr>
        <p:txBody>
          <a:bodyPr>
            <a:normAutofit/>
          </a:bodyPr>
          <a:lstStyle/>
          <a:p>
            <a:r>
              <a:rPr lang="en-US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Problem 3 </a:t>
            </a:r>
            <a:endParaRPr lang="ru-RU" sz="4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64F103-31DC-40BB-BEE3-849C823DA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95" y="3291810"/>
            <a:ext cx="3362732" cy="3392335"/>
          </a:xfrm>
          <a:prstGeom prst="rect">
            <a:avLst/>
          </a:prstGeom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6D2F62-4E03-4454-A111-9877DBD9C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" y="1245513"/>
            <a:ext cx="5542756" cy="554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9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8178E9-2488-4014-8BA3-BD534579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19" y="-211867"/>
            <a:ext cx="2577971" cy="216256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99A2E35-AA64-458E-B239-10225B36B8C2}"/>
              </a:ext>
            </a:extLst>
          </p:cNvPr>
          <p:cNvSpPr txBox="1">
            <a:spLocks/>
          </p:cNvSpPr>
          <p:nvPr/>
        </p:nvSpPr>
        <p:spPr>
          <a:xfrm>
            <a:off x="442118" y="478254"/>
            <a:ext cx="9331802" cy="7823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Solution 3 / Results 3</a:t>
            </a:r>
            <a:endParaRPr lang="ru-RU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03510D-95E6-47BF-834F-F1D2B9839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95" y="3291810"/>
            <a:ext cx="3362732" cy="3392335"/>
          </a:xfrm>
          <a:prstGeom prst="rect">
            <a:avLst/>
          </a:prstGeom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CE2F49-084A-4B7D-89A3-82EEBDE4C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9" y="1178695"/>
            <a:ext cx="55054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6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55E11F-8BC1-4DB2-9214-742B6B425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19" y="-211867"/>
            <a:ext cx="2577971" cy="216256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BDFF3B7-1FDE-46E5-AB4A-6D8BFBFAE1B3}"/>
              </a:ext>
            </a:extLst>
          </p:cNvPr>
          <p:cNvSpPr txBox="1">
            <a:spLocks/>
          </p:cNvSpPr>
          <p:nvPr/>
        </p:nvSpPr>
        <p:spPr>
          <a:xfrm>
            <a:off x="442117" y="478254"/>
            <a:ext cx="9568657" cy="8742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Способы улучшения наших решений</a:t>
            </a:r>
            <a:endParaRPr lang="ru-RU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2BEA2F-FB4A-442C-941A-A5D7F60AC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95" y="3291810"/>
            <a:ext cx="3362732" cy="3392335"/>
          </a:xfrm>
          <a:prstGeom prst="rect">
            <a:avLst/>
          </a:prstGeom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7963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016EF0-E871-4CCD-8964-7A38B5FA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19" y="-211867"/>
            <a:ext cx="2577971" cy="2162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69EDF-BF7C-48CF-9AC7-26038501F967}"/>
              </a:ext>
            </a:extLst>
          </p:cNvPr>
          <p:cNvSpPr txBox="1"/>
          <p:nvPr/>
        </p:nvSpPr>
        <p:spPr>
          <a:xfrm>
            <a:off x="586470" y="869414"/>
            <a:ext cx="7105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75000"/>
                      <a:alpha val="40000"/>
                    </a:schemeClr>
                  </a:glow>
                </a:effectLst>
                <a:latin typeface="+mj-lt"/>
              </a:rPr>
              <a:t>Спасибо за предоставленную возможность вновь окунуться в интересные для нас задачи</a:t>
            </a:r>
            <a:endParaRPr lang="ru-RU" sz="3600" dirty="0">
              <a:effectLst>
                <a:glow rad="101600">
                  <a:schemeClr val="accent1">
                    <a:lumMod val="75000"/>
                    <a:alpha val="40000"/>
                  </a:schemeClr>
                </a:glow>
              </a:effectLst>
              <a:latin typeface="+mj-lt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099744-7AA8-4B72-9379-2A14588B1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95" y="3291810"/>
            <a:ext cx="3362732" cy="3392335"/>
          </a:xfrm>
          <a:prstGeom prst="rect">
            <a:avLst/>
          </a:prstGeom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9042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F47A5-45E4-4F99-94A9-5BF68580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18" y="478254"/>
            <a:ext cx="9331802" cy="782320"/>
          </a:xfrm>
        </p:spPr>
        <p:txBody>
          <a:bodyPr>
            <a:normAutofit/>
          </a:bodyPr>
          <a:lstStyle/>
          <a:p>
            <a:r>
              <a:rPr lang="en-US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Problem 1</a:t>
            </a:r>
            <a:endParaRPr lang="ru-RU" sz="4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E7EF372-CD8D-4C24-96F5-EA01BEEB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7E1651-46C4-4243-875F-F0E2AA12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19" y="-211867"/>
            <a:ext cx="2577971" cy="21625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13EF6D-A2DC-4DC1-8EBD-951FD0567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95" y="3291810"/>
            <a:ext cx="3362732" cy="3392335"/>
          </a:xfrm>
          <a:prstGeom prst="rect">
            <a:avLst/>
          </a:prstGeom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3834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8178E9-2488-4014-8BA3-BD534579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19" y="-211867"/>
            <a:ext cx="2577971" cy="216256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99A2E35-AA64-458E-B239-10225B36B8C2}"/>
              </a:ext>
            </a:extLst>
          </p:cNvPr>
          <p:cNvSpPr txBox="1">
            <a:spLocks/>
          </p:cNvSpPr>
          <p:nvPr/>
        </p:nvSpPr>
        <p:spPr>
          <a:xfrm>
            <a:off x="442118" y="478254"/>
            <a:ext cx="9331802" cy="7823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Solution </a:t>
            </a:r>
            <a:r>
              <a:rPr lang="ru-RU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en-US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/ Results </a:t>
            </a:r>
            <a:r>
              <a:rPr lang="ru-RU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ru-RU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BA4DF-B100-4576-9665-ABF58E9AF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95" y="3291810"/>
            <a:ext cx="3362732" cy="3392335"/>
          </a:xfrm>
          <a:prstGeom prst="rect">
            <a:avLst/>
          </a:prstGeom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F39E30-6E8A-484B-96F9-ADE1D7CEB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633537"/>
            <a:ext cx="53054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2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E09F49B-3A40-49E6-BB36-25F00A65F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19" y="-211867"/>
            <a:ext cx="2577971" cy="2162563"/>
          </a:xfrm>
          <a:prstGeom prst="rect">
            <a:avLst/>
          </a:prstGeom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E416B72E-A76F-4A7B-A38C-D31AF95E44EC}"/>
              </a:ext>
            </a:extLst>
          </p:cNvPr>
          <p:cNvSpPr txBox="1">
            <a:spLocks/>
          </p:cNvSpPr>
          <p:nvPr/>
        </p:nvSpPr>
        <p:spPr>
          <a:xfrm>
            <a:off x="442118" y="478254"/>
            <a:ext cx="9331802" cy="7823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Problem 2</a:t>
            </a:r>
            <a:endParaRPr lang="ru-RU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13A726-CAAB-4DC7-8F7E-EC385F270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95" y="3291810"/>
            <a:ext cx="3362732" cy="3392335"/>
          </a:xfrm>
          <a:prstGeom prst="rect">
            <a:avLst/>
          </a:prstGeom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875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8178E9-2488-4014-8BA3-BD534579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19" y="-211867"/>
            <a:ext cx="2577971" cy="216256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99A2E35-AA64-458E-B239-10225B36B8C2}"/>
              </a:ext>
            </a:extLst>
          </p:cNvPr>
          <p:cNvSpPr txBox="1">
            <a:spLocks/>
          </p:cNvSpPr>
          <p:nvPr/>
        </p:nvSpPr>
        <p:spPr>
          <a:xfrm>
            <a:off x="442118" y="478254"/>
            <a:ext cx="9331802" cy="7823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Solution </a:t>
            </a:r>
            <a:r>
              <a:rPr lang="ru-RU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/ Results </a:t>
            </a:r>
            <a:r>
              <a:rPr lang="ru-RU" sz="4800" b="1" spc="3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ru-RU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FB9849-C737-4177-822F-F21FE0BD0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95" y="3291810"/>
            <a:ext cx="3362732" cy="3392335"/>
          </a:xfrm>
          <a:prstGeom prst="rect">
            <a:avLst/>
          </a:prstGeom>
          <a:effectLst>
            <a:glow rad="228600">
              <a:schemeClr val="tx2">
                <a:lumMod val="40000"/>
                <a:lumOff val="60000"/>
                <a:alpha val="40000"/>
              </a:schemeClr>
            </a:glo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8B9687-77F4-4EF0-9C45-88FCF40BC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18" y="2065841"/>
            <a:ext cx="7241059" cy="38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0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306413-0E81-4E29-98F0-31F9D433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25" y="1472757"/>
            <a:ext cx="7875373" cy="413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6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143001-1E56-4A00-AFB4-9E38A704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08" y="3898685"/>
            <a:ext cx="7354326" cy="214342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6041124-0D92-45A8-9EF7-F057A547ED6F}"/>
              </a:ext>
            </a:extLst>
          </p:cNvPr>
          <p:cNvSpPr txBox="1">
            <a:spLocks/>
          </p:cNvSpPr>
          <p:nvPr/>
        </p:nvSpPr>
        <p:spPr>
          <a:xfrm>
            <a:off x="1034108" y="895350"/>
            <a:ext cx="3932237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X, y, z, vx, vy,vz</a:t>
            </a:r>
            <a:br>
              <a:rPr lang="en-US"/>
            </a:br>
            <a:r>
              <a:rPr lang="en-US"/>
              <a:t>T</a:t>
            </a:r>
            <a:br>
              <a:rPr lang="en-US"/>
            </a:br>
            <a:r>
              <a:rPr lang="ru-RU"/>
              <a:t>кол-во оборотов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08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1132B8-5372-4B66-83A3-564026DA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725" y="1333942"/>
            <a:ext cx="8056605" cy="41901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EB5063-F7BA-405B-8801-C8A3687F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0" y="2883243"/>
            <a:ext cx="3259487" cy="2357824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F047D87-E209-4771-895A-425F354A86D3}"/>
              </a:ext>
            </a:extLst>
          </p:cNvPr>
          <p:cNvSpPr txBox="1">
            <a:spLocks/>
          </p:cNvSpPr>
          <p:nvPr/>
        </p:nvSpPr>
        <p:spPr>
          <a:xfrm>
            <a:off x="302306" y="1960297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3 спутник с фазой 0.8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301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F3FF9E-54E7-4BF1-B5E3-8A555967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18" y="3168968"/>
            <a:ext cx="6649378" cy="2200582"/>
          </a:xfrm>
          <a:prstGeom prst="rect">
            <a:avLst/>
          </a:prstGeom>
        </p:spPr>
      </p:pic>
      <p:sp>
        <p:nvSpPr>
          <p:cNvPr id="3" name="Текст 3">
            <a:extLst>
              <a:ext uri="{FF2B5EF4-FFF2-40B4-BE49-F238E27FC236}">
                <a16:creationId xmlns:a16="http://schemas.microsoft.com/office/drawing/2014/main" id="{13F88D7A-3731-43BF-B52E-B8034B6ACC59}"/>
              </a:ext>
            </a:extLst>
          </p:cNvPr>
          <p:cNvSpPr txBox="1">
            <a:spLocks/>
          </p:cNvSpPr>
          <p:nvPr/>
        </p:nvSpPr>
        <p:spPr>
          <a:xfrm>
            <a:off x="839788" y="1950696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3 спутник с фазой 0.8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0081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79</Words>
  <Application>Microsoft Office PowerPoint</Application>
  <PresentationFormat>Широкоэкранный</PresentationFormat>
  <Paragraphs>17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Грозовые тучки Хакатон 2025. ФК</vt:lpstr>
      <vt:lpstr>Problem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Problem 3 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Горшкова</dc:creator>
  <cp:lastModifiedBy>Анастасия Горшкова</cp:lastModifiedBy>
  <cp:revision>16</cp:revision>
  <dcterms:created xsi:type="dcterms:W3CDTF">2025-04-11T10:22:08Z</dcterms:created>
  <dcterms:modified xsi:type="dcterms:W3CDTF">2025-04-12T16:49:37Z</dcterms:modified>
</cp:coreProperties>
</file>